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5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231AE-8789-4B94-AF6C-B817F95CC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C98D95-3671-4543-B34E-6EC08637F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59D133-29D7-41B2-A7CB-6DD98FDA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B46A31-F93C-40D9-A6DC-F2BD0428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33B860-A27C-4F71-8D00-576385D4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23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C05A7-740F-44BF-ABDB-8F481113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FAEEE0-C993-4E7E-96D5-6B785FB8F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862FAF-DEE0-417A-9436-ED12D59E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FD7490-4F11-4095-AE49-13C4B6BC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213079-A1C7-46D4-84D2-436F3B23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37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3736004-CC56-4C67-AC84-01A27A78B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D9B547-53CD-4089-914F-53F609837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041C37-F3A4-42F0-B781-41B6EBE8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F2A968-ABC1-4C83-9961-DFE3845F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8F7B2D-3DAB-4F7A-B2F4-C9117B27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5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03DD9-F720-4B37-8600-DDE5DFFC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E7CF23-7D7F-4E34-A021-2FDB8B1E0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7BD03F-3FFC-42C2-8A86-F29D5896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75C8F-477A-418C-98F4-51BFD8F5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D64158-046F-4253-A6A6-3D6F3802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24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B0B37C-8E80-447D-8306-C1A304A5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AF2E62-2E6B-49C1-8DE9-EABDE9C5E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2098C3-1B88-403A-8119-1CAD3822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B26FDF-5626-46B1-B3A2-E22B6ED70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9665A3-F839-4820-83F1-C2D9B30B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04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DDB26-DE5B-4E74-8341-506AC92D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1D9D99-AF78-40CE-9CFE-5F95B6DC5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E7953D-FA50-4C48-A1FC-D50B71EFF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61DAE8-B9A3-405E-B3F7-BD02F36B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6B4CE2-6F74-4387-81AB-551518AE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093D3C-BC23-46AF-8230-96FD1E0E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30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4F04A-279D-4863-89D5-DB67D8AD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6BFA36-C943-4F60-80F8-AE4683A91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DC9F62-94FA-460D-8BDB-11361A1D0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7D1C0F-C412-4DBC-80A2-26C7C19B1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CD2D9E-30C0-4CA1-9874-23E061101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C7EFA1-8B6D-4662-8DC7-ED38EEF8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D9A7C0-0D57-4834-B638-70AB1A5A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C7A058-B373-4441-9D2C-4D1EED2F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58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C825DB-0575-4644-84FF-3C3B9C7C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AF125E-51C5-47B2-86EA-D1FD2444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3DEB2E-9C1D-4656-99D0-8CAD6B64F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49BB49-0496-46B4-8D83-A8C74CC73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71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C1715DC-5F38-4D7A-9AD9-568F5FE5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C9BAC1-104F-40EB-B164-24844EF9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86B4BE-470F-4A20-9E4A-152CA970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16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3CBCDE-AF79-4191-A09C-084543E2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586B31-7659-429A-87EA-542AE56A5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2B02B5-0C8D-4F0B-9E60-A9C36D868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1B1CFD-DC5D-49D8-9E2B-3F1B8E29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C350B4-A29F-417B-88DD-2C2DF835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EEF78B-CEFE-4C37-8168-A7E25899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38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277C6-3C40-4CA2-B4B7-80294AB8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99DCA5-A8B9-4C68-9B13-966D8F49E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74643C-1F11-44BE-A4B4-F80741F03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8D49E9-B012-4FBB-846E-E4EEDD3B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719C0C-593D-4C34-8254-0596BBDC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05A5C2-ACB0-4154-9457-7EAD3843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3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2412CA8-F6E2-4FC9-B7C1-9745A8563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AAF1D1-E374-47E5-9801-1E2098349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D26E9-A935-4A19-B468-88C18BEC3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446A4-0188-4228-80F6-12C456D325D0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9C06CA-54DC-4ADB-8E76-E1BAC7A6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430AFF-7147-4E87-928F-ADBB93173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FFE88-1C1A-43A5-B38A-7CA4E20CD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67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A0A9CC-3BF4-4A38-9FDE-D0E1CB44A2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Tutoriel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5A074F-0E91-47AE-9F8F-8BC3F120B1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Se connecter au Toguna Sapiens</a:t>
            </a:r>
          </a:p>
        </p:txBody>
      </p:sp>
    </p:spTree>
    <p:extLst>
      <p:ext uri="{BB962C8B-B14F-4D97-AF65-F5344CB8AC3E}">
        <p14:creationId xmlns:p14="http://schemas.microsoft.com/office/powerpoint/2010/main" val="25006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58D943D-9672-4D0B-920C-F7487C209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12" y="0"/>
            <a:ext cx="3457575" cy="68580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021B38D-6A6E-4F5B-A74F-283E759F7CA6}"/>
              </a:ext>
            </a:extLst>
          </p:cNvPr>
          <p:cNvSpPr txBox="1"/>
          <p:nvPr/>
        </p:nvSpPr>
        <p:spPr>
          <a:xfrm>
            <a:off x="423050" y="2647989"/>
            <a:ext cx="3685736" cy="132343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Accédez à la page d’accueil en cliquant sur le logo Toguna, puis choisissez « changer de Toguna »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62790EE8-F616-4DB3-8387-8EC07660FFF0}"/>
              </a:ext>
            </a:extLst>
          </p:cNvPr>
          <p:cNvSpPr/>
          <p:nvPr/>
        </p:nvSpPr>
        <p:spPr>
          <a:xfrm rot="689164">
            <a:off x="5102754" y="317368"/>
            <a:ext cx="956603" cy="46423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FB7F063C-6C0E-4184-BA08-AE97E40BFB50}"/>
              </a:ext>
            </a:extLst>
          </p:cNvPr>
          <p:cNvSpPr/>
          <p:nvPr/>
        </p:nvSpPr>
        <p:spPr>
          <a:xfrm rot="689164">
            <a:off x="4910597" y="6134024"/>
            <a:ext cx="956603" cy="46423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60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4D5C535-5D50-4307-83EC-615B7026A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215" y="0"/>
            <a:ext cx="3407569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E95DE27-0288-4689-AD8C-09A39E8CCA93}"/>
              </a:ext>
            </a:extLst>
          </p:cNvPr>
          <p:cNvSpPr txBox="1"/>
          <p:nvPr/>
        </p:nvSpPr>
        <p:spPr>
          <a:xfrm>
            <a:off x="423050" y="2647989"/>
            <a:ext cx="3685736" cy="7078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Cliquez sur « Rejoignez votre Toguna »</a:t>
            </a:r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F842805E-C1DE-40EF-8500-386E9C3962FE}"/>
              </a:ext>
            </a:extLst>
          </p:cNvPr>
          <p:cNvSpPr/>
          <p:nvPr/>
        </p:nvSpPr>
        <p:spPr>
          <a:xfrm rot="8602473">
            <a:off x="7843821" y="1152255"/>
            <a:ext cx="956603" cy="46423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80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D485771-BD2A-4714-9C71-E4C635F84A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493" y="0"/>
            <a:ext cx="3529013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5A79FB9-F729-4DC8-8180-28D1D322DAA9}"/>
              </a:ext>
            </a:extLst>
          </p:cNvPr>
          <p:cNvSpPr txBox="1"/>
          <p:nvPr/>
        </p:nvSpPr>
        <p:spPr>
          <a:xfrm>
            <a:off x="423050" y="2647989"/>
            <a:ext cx="3685736" cy="19389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Renseignez les 2 champs ci-dessous : </a:t>
            </a:r>
          </a:p>
          <a:p>
            <a:pPr algn="just"/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Nom : </a:t>
            </a:r>
            <a:r>
              <a:rPr lang="fr-FR" sz="2000" i="1" dirty="0">
                <a:latin typeface="Cambria" panose="02040503050406030204" pitchFamily="18" charset="0"/>
                <a:ea typeface="Cambria" panose="02040503050406030204" pitchFamily="18" charset="0"/>
              </a:rPr>
              <a:t>institut_sapiens</a:t>
            </a:r>
          </a:p>
          <a:p>
            <a:pPr algn="just"/>
            <a:endParaRPr lang="fr-F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Passcode : </a:t>
            </a:r>
            <a:r>
              <a:rPr lang="fr-FR" sz="2000" i="1" dirty="0">
                <a:latin typeface="Cambria" panose="02040503050406030204" pitchFamily="18" charset="0"/>
                <a:ea typeface="Cambria" panose="02040503050406030204" pitchFamily="18" charset="0"/>
              </a:rPr>
              <a:t>Sapiens</a:t>
            </a:r>
          </a:p>
        </p:txBody>
      </p:sp>
    </p:spTree>
    <p:extLst>
      <p:ext uri="{BB962C8B-B14F-4D97-AF65-F5344CB8AC3E}">
        <p14:creationId xmlns:p14="http://schemas.microsoft.com/office/powerpoint/2010/main" val="247416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959EC64-DF22-41C5-8EF4-9E1C12B55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12" y="0"/>
            <a:ext cx="3457575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78C107-1EAA-4E67-8435-10D3B148DF0C}"/>
              </a:ext>
            </a:extLst>
          </p:cNvPr>
          <p:cNvSpPr txBox="1"/>
          <p:nvPr/>
        </p:nvSpPr>
        <p:spPr>
          <a:xfrm>
            <a:off x="423050" y="2647989"/>
            <a:ext cx="3685736" cy="132343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Choisissez soit de réagir en direct sur vos impressions de la conférence, soit de poser vos questions</a:t>
            </a:r>
            <a:endParaRPr lang="fr-FR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6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16122F7-E167-4B0D-B13F-21D0407D49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12" y="0"/>
            <a:ext cx="3457575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5D5C0E8-DF3D-4D15-9738-360771EDAF86}"/>
              </a:ext>
            </a:extLst>
          </p:cNvPr>
          <p:cNvSpPr txBox="1"/>
          <p:nvPr/>
        </p:nvSpPr>
        <p:spPr>
          <a:xfrm>
            <a:off x="423050" y="2647989"/>
            <a:ext cx="3685736" cy="7078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Dans la partie « Voter », cliquez sur poser votre question</a:t>
            </a:r>
            <a:endParaRPr lang="fr-FR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676AA1A7-2C3F-46C4-B564-0650ADA7C013}"/>
              </a:ext>
            </a:extLst>
          </p:cNvPr>
          <p:cNvSpPr/>
          <p:nvPr/>
        </p:nvSpPr>
        <p:spPr>
          <a:xfrm rot="1011622">
            <a:off x="3234632" y="5878155"/>
            <a:ext cx="956603" cy="46423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63F584-13CA-4D65-821A-E7452A2AED06}"/>
              </a:ext>
            </a:extLst>
          </p:cNvPr>
          <p:cNvSpPr/>
          <p:nvPr/>
        </p:nvSpPr>
        <p:spPr>
          <a:xfrm>
            <a:off x="4367212" y="6268278"/>
            <a:ext cx="3457575" cy="5897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15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DC7AE4C-5836-47C7-91F9-66CC8BA07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640" y="0"/>
            <a:ext cx="3464719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76D8B89-08DB-4749-B756-2C20D30890C9}"/>
              </a:ext>
            </a:extLst>
          </p:cNvPr>
          <p:cNvSpPr txBox="1"/>
          <p:nvPr/>
        </p:nvSpPr>
        <p:spPr>
          <a:xfrm>
            <a:off x="423050" y="2647989"/>
            <a:ext cx="3685736" cy="7078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Renseignez la partie « </a:t>
            </a:r>
            <a:r>
              <a:rPr lang="fr-FR" sz="2000" i="1" dirty="0">
                <a:latin typeface="Cambria" panose="02040503050406030204" pitchFamily="18" charset="0"/>
                <a:ea typeface="Cambria" panose="02040503050406030204" pitchFamily="18" charset="0"/>
              </a:rPr>
              <a:t>posez ici vos questions aux intervenants</a:t>
            </a:r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 » </a:t>
            </a:r>
            <a:endParaRPr lang="fr-FR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0477916A-D134-43AD-B829-0376981B490E}"/>
              </a:ext>
            </a:extLst>
          </p:cNvPr>
          <p:cNvSpPr/>
          <p:nvPr/>
        </p:nvSpPr>
        <p:spPr>
          <a:xfrm rot="1011622">
            <a:off x="3232848" y="1027860"/>
            <a:ext cx="956603" cy="46423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94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5ABED82-EB56-4D85-A915-A2F25C67E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12" y="0"/>
            <a:ext cx="3457575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1D26D65-8CEC-41F5-8567-94BE648B3441}"/>
              </a:ext>
            </a:extLst>
          </p:cNvPr>
          <p:cNvSpPr txBox="1"/>
          <p:nvPr/>
        </p:nvSpPr>
        <p:spPr>
          <a:xfrm>
            <a:off x="423050" y="2647989"/>
            <a:ext cx="3685736" cy="7078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Choisissez un décor pour accompagner votre question</a:t>
            </a:r>
            <a:endParaRPr lang="fr-FR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1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BDED09F-F32A-4BF8-AC16-16A10A96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03" y="5615719"/>
            <a:ext cx="2307828" cy="85541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00C12B7-A6DF-4064-8796-21BCB5C70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25" y="0"/>
            <a:ext cx="3486150" cy="6858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0B09EE7-A125-4C27-91D4-464EE73BB887}"/>
              </a:ext>
            </a:extLst>
          </p:cNvPr>
          <p:cNvSpPr txBox="1"/>
          <p:nvPr/>
        </p:nvSpPr>
        <p:spPr>
          <a:xfrm>
            <a:off x="423050" y="2647989"/>
            <a:ext cx="3685736" cy="224676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ambria" panose="02040503050406030204" pitchFamily="18" charset="0"/>
                <a:ea typeface="Cambria" panose="02040503050406030204" pitchFamily="18" charset="0"/>
              </a:rPr>
              <a:t>Voter pour les questions de votre choix</a:t>
            </a:r>
          </a:p>
          <a:p>
            <a:pPr algn="just"/>
            <a:r>
              <a:rPr lang="fr-FR" sz="2000" i="1" dirty="0">
                <a:latin typeface="Cambria" panose="02040503050406030204" pitchFamily="18" charset="0"/>
                <a:ea typeface="Cambria" panose="02040503050406030204" pitchFamily="18" charset="0"/>
              </a:rPr>
              <a:t>Pouce vert : la question vous plaît</a:t>
            </a:r>
          </a:p>
          <a:p>
            <a:pPr algn="just"/>
            <a:endParaRPr lang="fr-FR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fr-FR" sz="2000" i="1" dirty="0">
                <a:latin typeface="Cambria" panose="02040503050406030204" pitchFamily="18" charset="0"/>
                <a:ea typeface="Cambria" panose="02040503050406030204" pitchFamily="18" charset="0"/>
              </a:rPr>
              <a:t>Pouce rouge : la question vous déplaît</a:t>
            </a:r>
          </a:p>
        </p:txBody>
      </p:sp>
    </p:spTree>
    <p:extLst>
      <p:ext uri="{BB962C8B-B14F-4D97-AF65-F5344CB8AC3E}">
        <p14:creationId xmlns:p14="http://schemas.microsoft.com/office/powerpoint/2010/main" val="3887569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92</Words>
  <Application>Microsoft Office PowerPoint</Application>
  <PresentationFormat>Grand écran</PresentationFormat>
  <Paragraphs>17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Thème Office</vt:lpstr>
      <vt:lpstr>Tutoriel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Tutoriel</dc:title>
  <dc:creator>Erwann Tison</dc:creator>
  <cp:lastModifiedBy>Erwann Tison</cp:lastModifiedBy>
  <cp:revision>2</cp:revision>
  <dcterms:created xsi:type="dcterms:W3CDTF">2018-09-24T10:57:41Z</dcterms:created>
  <dcterms:modified xsi:type="dcterms:W3CDTF">2018-09-24T11:09:37Z</dcterms:modified>
</cp:coreProperties>
</file>